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/>
    <p:restoredTop sz="94719"/>
  </p:normalViewPr>
  <p:slideViewPr>
    <p:cSldViewPr snapToGrid="0" snapToObjects="1">
      <p:cViewPr>
        <p:scale>
          <a:sx n="125" d="100"/>
          <a:sy n="125" d="100"/>
        </p:scale>
        <p:origin x="4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7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tiff"/><Relationship Id="rId7" Type="http://schemas.openxmlformats.org/officeDocument/2006/relationships/image" Target="../media/image2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40245" y="15865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19162-C2B8-BC42-9800-2E509B73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7" y="527985"/>
            <a:ext cx="5244790" cy="1976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895081" y="14488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6FECF-7906-194D-A778-377974A4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811" y="556204"/>
            <a:ext cx="6074598" cy="19479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52693" y="2711897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6039697" y="271189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 + boiler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13B91-EC57-044C-A96C-9FEF91A9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8" y="3113778"/>
            <a:ext cx="5213902" cy="1634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DD117-1000-7543-A77D-82202C783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811" y="3119286"/>
            <a:ext cx="5998156" cy="16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-67387" y="330398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-72162" y="-52186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3CC1-4104-3844-A3C4-5D7E5E33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" y="251344"/>
            <a:ext cx="5981002" cy="2990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68EFB-E315-0740-8950-6799933F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" y="3624587"/>
            <a:ext cx="6123390" cy="3061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578CF-EA26-154C-853D-B8D8B49A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64" y="3511711"/>
            <a:ext cx="6189887" cy="3094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9CE4F-6C87-D148-8602-26A2965AA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65" y="227188"/>
            <a:ext cx="6173493" cy="3086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AB270-48FD-854D-970A-51D8081C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76" y="5951516"/>
            <a:ext cx="1866094" cy="401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F0E62-9BBB-8341-8C88-F9AF8A839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822" y="2483755"/>
            <a:ext cx="1912728" cy="3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1439" y="3219249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12072" y="-789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+ boiler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EEC26-6441-E042-BCC5-8973EB08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203401"/>
            <a:ext cx="6093254" cy="3046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35B91-AA01-2543-AD58-33B146C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79472"/>
            <a:ext cx="6141790" cy="3070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42" y="3648998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370B7-8049-0947-87C5-8697FDEF4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690" y="2342284"/>
            <a:ext cx="1293282" cy="554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5C49C-1F4F-A846-8A27-5CFE00C3E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631" y="5731531"/>
            <a:ext cx="1281400" cy="5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43971" y="315545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43971" y="-8955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boiler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2" y="3574567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E63D72-86EF-164E-9546-34FABDB6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" y="3657573"/>
            <a:ext cx="5768964" cy="2884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C8A76-DF64-D24C-A348-4528F10C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7" y="271158"/>
            <a:ext cx="5890906" cy="294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2C9C9-C5DB-F44A-B6D2-12BD2E769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532" y="104591"/>
            <a:ext cx="1716099" cy="370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493FC1-7E15-624A-9DDE-3238C3E61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053" y="2512521"/>
            <a:ext cx="1601351" cy="3678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0DEFD6D-F64F-7B4D-92E0-F8F693453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127" y="5813621"/>
            <a:ext cx="1601351" cy="3678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64E119-DDC9-7A4A-BB31-6E1C24D87FF4}"/>
              </a:ext>
            </a:extLst>
          </p:cNvPr>
          <p:cNvSpPr/>
          <p:nvPr/>
        </p:nvSpPr>
        <p:spPr>
          <a:xfrm>
            <a:off x="8238316" y="-41516"/>
            <a:ext cx="3372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heat_cap</a:t>
            </a:r>
            <a:r>
              <a:rPr lang="en-GB" sz="1600" dirty="0"/>
              <a:t> = (</a:t>
            </a:r>
            <a:r>
              <a:rPr lang="en-GB" sz="1600" dirty="0" err="1"/>
              <a:t>heat_cap</a:t>
            </a:r>
            <a:r>
              <a:rPr lang="en-GB" sz="1600" dirty="0"/>
              <a:t>*</a:t>
            </a:r>
            <a:r>
              <a:rPr lang="en-GB" sz="1600" dirty="0">
                <a:solidFill>
                  <a:srgbClr val="6897BB"/>
                </a:solidFill>
              </a:rPr>
              <a:t>385</a:t>
            </a:r>
            <a:r>
              <a:rPr lang="en-GB" sz="1600" dirty="0"/>
              <a:t>)/</a:t>
            </a:r>
            <a:r>
              <a:rPr lang="en-GB" sz="1600" dirty="0">
                <a:solidFill>
                  <a:srgbClr val="6897BB"/>
                </a:solidFill>
              </a:rPr>
              <a:t>20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27813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43971" y="315545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43971" y="-8955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boiler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2" y="3574567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A41C1A-5661-1640-925A-5A5342EF9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" y="289660"/>
            <a:ext cx="5885143" cy="2942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AD90F-5418-8247-B931-A161FF67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67266"/>
            <a:ext cx="5894604" cy="2947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9BB2-2171-B040-B692-7ED4A1D5D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924" y="5746599"/>
            <a:ext cx="1736210" cy="398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2E897-731D-7F40-9905-82A0DBBA0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993" y="2478460"/>
            <a:ext cx="1637851" cy="37626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C1A5A60-6553-1340-AA8C-D41111EEB9F6}"/>
              </a:ext>
            </a:extLst>
          </p:cNvPr>
          <p:cNvSpPr/>
          <p:nvPr/>
        </p:nvSpPr>
        <p:spPr>
          <a:xfrm>
            <a:off x="8238316" y="-41516"/>
            <a:ext cx="3372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heat_cap</a:t>
            </a:r>
            <a:r>
              <a:rPr lang="en-GB" sz="1600" dirty="0"/>
              <a:t> = (</a:t>
            </a:r>
            <a:r>
              <a:rPr lang="en-GB" sz="1600" dirty="0" err="1"/>
              <a:t>heat_cap</a:t>
            </a:r>
            <a:r>
              <a:rPr lang="en-GB" sz="1600" dirty="0"/>
              <a:t>*</a:t>
            </a:r>
            <a:r>
              <a:rPr lang="en-GB" sz="1600" dirty="0">
                <a:solidFill>
                  <a:srgbClr val="6897BB"/>
                </a:solidFill>
              </a:rPr>
              <a:t>385</a:t>
            </a:r>
            <a:r>
              <a:rPr lang="en-GB" sz="1600" dirty="0"/>
              <a:t>)/</a:t>
            </a:r>
            <a:r>
              <a:rPr lang="en-GB" sz="1600" dirty="0">
                <a:solidFill>
                  <a:srgbClr val="6897BB"/>
                </a:solidFill>
              </a:rPr>
              <a:t>20</a:t>
            </a:r>
            <a:endParaRPr lang="en-DE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25076-4DC5-114A-B819-8DBA77EC3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061" y="103456"/>
            <a:ext cx="1315874" cy="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164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7EA1BB"/>
      </a:accent1>
      <a:accent2>
        <a:srgbClr val="7FA9A9"/>
      </a:accent2>
      <a:accent3>
        <a:srgbClr val="959EC7"/>
      </a:accent3>
      <a:accent4>
        <a:srgbClr val="BB7E82"/>
      </a:accent4>
      <a:accent5>
        <a:srgbClr val="BF9A86"/>
      </a:accent5>
      <a:accent6>
        <a:srgbClr val="AEA075"/>
      </a:accent6>
      <a:hlink>
        <a:srgbClr val="A37859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68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Posterama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shakhawat hossain Turag</dc:creator>
  <cp:lastModifiedBy>shakhawat hossain Turag</cp:lastModifiedBy>
  <cp:revision>7</cp:revision>
  <dcterms:created xsi:type="dcterms:W3CDTF">2021-09-06T19:42:49Z</dcterms:created>
  <dcterms:modified xsi:type="dcterms:W3CDTF">2021-09-10T16:12:15Z</dcterms:modified>
</cp:coreProperties>
</file>